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311" r:id="rId3"/>
    <p:sldId id="292" r:id="rId4"/>
    <p:sldId id="308" r:id="rId5"/>
    <p:sldId id="307" r:id="rId6"/>
    <p:sldId id="301" r:id="rId7"/>
    <p:sldId id="312" r:id="rId8"/>
    <p:sldId id="309" r:id="rId9"/>
    <p:sldId id="310" r:id="rId10"/>
    <p:sldId id="306" r:id="rId11"/>
    <p:sldId id="279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96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B7E377-A075-4CF9-86E1-DA7D7137C2DC}" type="doc">
      <dgm:prSet loTypeId="urn:microsoft.com/office/officeart/2005/8/layout/cycle2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3663E23-3CCE-4DD3-9447-D8B3DC840499}">
      <dgm:prSet phldrT="[Text]" custT="1"/>
      <dgm:spPr/>
      <dgm:t>
        <a:bodyPr lIns="0" rIns="0"/>
        <a:lstStyle/>
        <a:p>
          <a:r>
            <a:rPr lang="en-US" sz="1600" dirty="0" err="1" smtClean="0"/>
            <a:t>Oriëntatie</a:t>
          </a:r>
          <a:endParaRPr lang="en-US" sz="1600" dirty="0"/>
        </a:p>
      </dgm:t>
    </dgm:pt>
    <dgm:pt modelId="{6BB737CB-C90E-4403-9653-AD5A746360D1}" type="parTrans" cxnId="{572ECBEA-8AE7-45B7-B26E-84A7AE43B006}">
      <dgm:prSet/>
      <dgm:spPr/>
      <dgm:t>
        <a:bodyPr/>
        <a:lstStyle/>
        <a:p>
          <a:endParaRPr lang="en-US"/>
        </a:p>
      </dgm:t>
    </dgm:pt>
    <dgm:pt modelId="{2B7D89E6-E6AE-4F7E-ACC8-81D2FCE615D0}" type="sibTrans" cxnId="{572ECBEA-8AE7-45B7-B26E-84A7AE43B006}">
      <dgm:prSet/>
      <dgm:spPr/>
      <dgm:t>
        <a:bodyPr/>
        <a:lstStyle/>
        <a:p>
          <a:endParaRPr lang="en-US"/>
        </a:p>
      </dgm:t>
    </dgm:pt>
    <dgm:pt modelId="{8B5C2733-5700-44EB-B5FF-9B01CC975A2D}">
      <dgm:prSet phldrT="[Text]" custT="1"/>
      <dgm:spPr/>
      <dgm:t>
        <a:bodyPr lIns="0" rIns="0"/>
        <a:lstStyle/>
        <a:p>
          <a:r>
            <a:rPr lang="en-US" sz="1600" dirty="0" err="1" smtClean="0"/>
            <a:t>Theorievorming</a:t>
          </a:r>
          <a:endParaRPr lang="en-US" sz="1600" dirty="0"/>
        </a:p>
      </dgm:t>
    </dgm:pt>
    <dgm:pt modelId="{A2E6087D-E715-4CDF-ACA4-3BF0045ACEB2}" type="parTrans" cxnId="{7CA974D5-6459-4A1C-8D4A-57C93BDAAD79}">
      <dgm:prSet/>
      <dgm:spPr/>
      <dgm:t>
        <a:bodyPr/>
        <a:lstStyle/>
        <a:p>
          <a:endParaRPr lang="en-US"/>
        </a:p>
      </dgm:t>
    </dgm:pt>
    <dgm:pt modelId="{3713D3FD-5332-4633-AC72-6B272A4BA1C4}" type="sibTrans" cxnId="{7CA974D5-6459-4A1C-8D4A-57C93BDAAD79}">
      <dgm:prSet/>
      <dgm:spPr/>
      <dgm:t>
        <a:bodyPr/>
        <a:lstStyle/>
        <a:p>
          <a:endParaRPr lang="en-US"/>
        </a:p>
      </dgm:t>
    </dgm:pt>
    <dgm:pt modelId="{559A472D-781F-4FB6-B62D-3C350E0889EE}">
      <dgm:prSet phldrT="[Text]" custT="1"/>
      <dgm:spPr/>
      <dgm:t>
        <a:bodyPr lIns="0" rIns="0"/>
        <a:lstStyle/>
        <a:p>
          <a:r>
            <a:rPr lang="en-US" sz="1600" dirty="0" err="1" smtClean="0"/>
            <a:t>Ontwerpplan</a:t>
          </a:r>
          <a:endParaRPr lang="en-US" sz="1600" dirty="0"/>
        </a:p>
      </dgm:t>
    </dgm:pt>
    <dgm:pt modelId="{43249E43-3E15-4CF1-B8D6-0812535B7DC5}" type="parTrans" cxnId="{F4D5674C-4862-4423-8426-028B3C83A90F}">
      <dgm:prSet/>
      <dgm:spPr/>
      <dgm:t>
        <a:bodyPr/>
        <a:lstStyle/>
        <a:p>
          <a:endParaRPr lang="en-US"/>
        </a:p>
      </dgm:t>
    </dgm:pt>
    <dgm:pt modelId="{907CDA14-424F-4864-98EF-A70904E4EFC4}" type="sibTrans" cxnId="{F4D5674C-4862-4423-8426-028B3C83A90F}">
      <dgm:prSet/>
      <dgm:spPr/>
      <dgm:t>
        <a:bodyPr/>
        <a:lstStyle/>
        <a:p>
          <a:endParaRPr lang="en-US"/>
        </a:p>
      </dgm:t>
    </dgm:pt>
    <dgm:pt modelId="{9731D50E-1B82-4A19-9091-6772B325EB5A}">
      <dgm:prSet phldrT="[Text]" custT="1"/>
      <dgm:spPr/>
      <dgm:t>
        <a:bodyPr lIns="0" rIns="0"/>
        <a:lstStyle/>
        <a:p>
          <a:r>
            <a:rPr lang="en-US" sz="1600" dirty="0" smtClean="0"/>
            <a:t>Experiment</a:t>
          </a:r>
          <a:endParaRPr lang="en-US" sz="1600" dirty="0"/>
        </a:p>
      </dgm:t>
    </dgm:pt>
    <dgm:pt modelId="{B5668DFF-B22B-4E18-A45F-56D530344CF3}" type="parTrans" cxnId="{3FB00E40-98BB-4E42-A49D-F2E6B0E98649}">
      <dgm:prSet/>
      <dgm:spPr/>
      <dgm:t>
        <a:bodyPr/>
        <a:lstStyle/>
        <a:p>
          <a:endParaRPr lang="en-US"/>
        </a:p>
      </dgm:t>
    </dgm:pt>
    <dgm:pt modelId="{201582B8-8C49-40A0-8509-9AA295AF3DA2}" type="sibTrans" cxnId="{3FB00E40-98BB-4E42-A49D-F2E6B0E98649}">
      <dgm:prSet/>
      <dgm:spPr/>
      <dgm:t>
        <a:bodyPr/>
        <a:lstStyle/>
        <a:p>
          <a:endParaRPr lang="en-US"/>
        </a:p>
      </dgm:t>
    </dgm:pt>
    <dgm:pt modelId="{A067D688-BC0B-4229-BCF6-2A14E25C62EF}">
      <dgm:prSet phldrT="[Text]" custT="1"/>
      <dgm:spPr/>
      <dgm:t>
        <a:bodyPr lIns="0" rIns="0"/>
        <a:lstStyle/>
        <a:p>
          <a:r>
            <a:rPr lang="en-US" sz="1600" dirty="0" err="1" smtClean="0"/>
            <a:t>Verwerking</a:t>
          </a:r>
          <a:endParaRPr lang="en-US" sz="1600" dirty="0"/>
        </a:p>
      </dgm:t>
    </dgm:pt>
    <dgm:pt modelId="{7C83CB69-F6CB-4AAF-9A06-1D133D63320F}" type="parTrans" cxnId="{45E74B27-A72F-4277-B050-DF61442A4895}">
      <dgm:prSet/>
      <dgm:spPr/>
      <dgm:t>
        <a:bodyPr/>
        <a:lstStyle/>
        <a:p>
          <a:endParaRPr lang="en-US"/>
        </a:p>
      </dgm:t>
    </dgm:pt>
    <dgm:pt modelId="{F7AC60F5-E77E-42FE-AC13-29F43E0011E6}" type="sibTrans" cxnId="{45E74B27-A72F-4277-B050-DF61442A4895}">
      <dgm:prSet/>
      <dgm:spPr/>
      <dgm:t>
        <a:bodyPr/>
        <a:lstStyle/>
        <a:p>
          <a:endParaRPr lang="en-US"/>
        </a:p>
      </dgm:t>
    </dgm:pt>
    <dgm:pt modelId="{6F67A2CA-7111-439D-9072-66F39D01CE1C}">
      <dgm:prSet phldrT="[Text]" custT="1"/>
      <dgm:spPr/>
      <dgm:t>
        <a:bodyPr lIns="0" rIns="0"/>
        <a:lstStyle/>
        <a:p>
          <a:r>
            <a:rPr lang="en-US" sz="1600" dirty="0" err="1" smtClean="0"/>
            <a:t>Rapportage</a:t>
          </a:r>
          <a:endParaRPr lang="en-US" sz="1600" dirty="0"/>
        </a:p>
      </dgm:t>
    </dgm:pt>
    <dgm:pt modelId="{03B3BCAB-1429-4B9E-B62F-6A7E1CD8ECB8}" type="parTrans" cxnId="{21FE5236-C009-4DF8-93B6-9F3DA734E73B}">
      <dgm:prSet/>
      <dgm:spPr/>
      <dgm:t>
        <a:bodyPr/>
        <a:lstStyle/>
        <a:p>
          <a:endParaRPr lang="en-US"/>
        </a:p>
      </dgm:t>
    </dgm:pt>
    <dgm:pt modelId="{B7D3153F-FE6E-4817-A028-C02D4CCBB9E5}" type="sibTrans" cxnId="{21FE5236-C009-4DF8-93B6-9F3DA734E73B}">
      <dgm:prSet/>
      <dgm:spPr/>
      <dgm:t>
        <a:bodyPr/>
        <a:lstStyle/>
        <a:p>
          <a:endParaRPr lang="en-US"/>
        </a:p>
      </dgm:t>
    </dgm:pt>
    <dgm:pt modelId="{B386CE2D-20FE-4B99-95EF-60D01CA2A054}">
      <dgm:prSet phldrT="[Text]" custT="1"/>
      <dgm:spPr/>
      <dgm:t>
        <a:bodyPr lIns="0" rIns="0"/>
        <a:lstStyle/>
        <a:p>
          <a:r>
            <a:rPr lang="en-US" sz="1600" dirty="0" err="1" smtClean="0"/>
            <a:t>Presentatie</a:t>
          </a:r>
          <a:endParaRPr lang="en-US" sz="1600" dirty="0"/>
        </a:p>
      </dgm:t>
    </dgm:pt>
    <dgm:pt modelId="{E77C4510-13B4-4901-A5FE-0F0CF20D9342}" type="parTrans" cxnId="{20B9CD0F-3D4D-4864-ACE1-215983655DB4}">
      <dgm:prSet/>
      <dgm:spPr/>
      <dgm:t>
        <a:bodyPr/>
        <a:lstStyle/>
        <a:p>
          <a:endParaRPr lang="en-US"/>
        </a:p>
      </dgm:t>
    </dgm:pt>
    <dgm:pt modelId="{03D37D9E-7958-4F74-8F4C-6EC4B1E53F44}" type="sibTrans" cxnId="{20B9CD0F-3D4D-4864-ACE1-215983655DB4}">
      <dgm:prSet/>
      <dgm:spPr>
        <a:noFill/>
      </dgm:spPr>
      <dgm:t>
        <a:bodyPr/>
        <a:lstStyle/>
        <a:p>
          <a:endParaRPr lang="en-US"/>
        </a:p>
      </dgm:t>
    </dgm:pt>
    <dgm:pt modelId="{AF9AC811-2326-44EA-A5B8-6324E105B79A}" type="pres">
      <dgm:prSet presAssocID="{D2B7E377-A075-4CF9-86E1-DA7D7137C2D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F217FA4-29CA-4F4A-B0C0-69B481C62400}" type="pres">
      <dgm:prSet presAssocID="{93663E23-3CCE-4DD3-9447-D8B3DC840499}" presName="node" presStyleLbl="node1" presStyleIdx="0" presStyleCnt="7" custScaleX="2464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56072A-6202-40FB-A83F-5E8156200C4E}" type="pres">
      <dgm:prSet presAssocID="{2B7D89E6-E6AE-4F7E-ACC8-81D2FCE615D0}" presName="sibTrans" presStyleLbl="sibTrans2D1" presStyleIdx="0" presStyleCnt="7"/>
      <dgm:spPr/>
      <dgm:t>
        <a:bodyPr/>
        <a:lstStyle/>
        <a:p>
          <a:endParaRPr lang="en-US"/>
        </a:p>
      </dgm:t>
    </dgm:pt>
    <dgm:pt modelId="{9D9C3B38-C440-4E78-A768-1031E173470F}" type="pres">
      <dgm:prSet presAssocID="{2B7D89E6-E6AE-4F7E-ACC8-81D2FCE615D0}" presName="connectorText" presStyleLbl="sibTrans2D1" presStyleIdx="0" presStyleCnt="7"/>
      <dgm:spPr/>
      <dgm:t>
        <a:bodyPr/>
        <a:lstStyle/>
        <a:p>
          <a:endParaRPr lang="en-US"/>
        </a:p>
      </dgm:t>
    </dgm:pt>
    <dgm:pt modelId="{515CDD3C-297B-41C2-A720-32D00FE71386}" type="pres">
      <dgm:prSet presAssocID="{8B5C2733-5700-44EB-B5FF-9B01CC975A2D}" presName="node" presStyleLbl="node1" presStyleIdx="1" presStyleCnt="7" custScaleX="246423" custRadScaleRad="160225" custRadScaleInc="642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F50F59-B5DC-4193-B0CB-9EA8E01A027B}" type="pres">
      <dgm:prSet presAssocID="{3713D3FD-5332-4633-AC72-6B272A4BA1C4}" presName="sibTrans" presStyleLbl="sibTrans2D1" presStyleIdx="1" presStyleCnt="7"/>
      <dgm:spPr/>
      <dgm:t>
        <a:bodyPr/>
        <a:lstStyle/>
        <a:p>
          <a:endParaRPr lang="en-US"/>
        </a:p>
      </dgm:t>
    </dgm:pt>
    <dgm:pt modelId="{D4EC8EA3-4853-4824-A20B-92F5DDB55C80}" type="pres">
      <dgm:prSet presAssocID="{3713D3FD-5332-4633-AC72-6B272A4BA1C4}" presName="connectorText" presStyleLbl="sibTrans2D1" presStyleIdx="1" presStyleCnt="7"/>
      <dgm:spPr/>
      <dgm:t>
        <a:bodyPr/>
        <a:lstStyle/>
        <a:p>
          <a:endParaRPr lang="en-US"/>
        </a:p>
      </dgm:t>
    </dgm:pt>
    <dgm:pt modelId="{FD71980C-B279-4B7C-9C9C-972250EF9F9E}" type="pres">
      <dgm:prSet presAssocID="{559A472D-781F-4FB6-B62D-3C350E0889EE}" presName="node" presStyleLbl="node1" presStyleIdx="2" presStyleCnt="7" custScaleX="246423" custRadScaleRad="171905" custRadScaleInc="-210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B02F6E-DEA0-4CD2-8049-5584DE6C67A5}" type="pres">
      <dgm:prSet presAssocID="{907CDA14-424F-4864-98EF-A70904E4EFC4}" presName="sibTrans" presStyleLbl="sibTrans2D1" presStyleIdx="2" presStyleCnt="7"/>
      <dgm:spPr/>
      <dgm:t>
        <a:bodyPr/>
        <a:lstStyle/>
        <a:p>
          <a:endParaRPr lang="en-US"/>
        </a:p>
      </dgm:t>
    </dgm:pt>
    <dgm:pt modelId="{5B6189B6-0276-4715-8800-13DCDB65C262}" type="pres">
      <dgm:prSet presAssocID="{907CDA14-424F-4864-98EF-A70904E4EFC4}" presName="connectorText" presStyleLbl="sibTrans2D1" presStyleIdx="2" presStyleCnt="7"/>
      <dgm:spPr/>
      <dgm:t>
        <a:bodyPr/>
        <a:lstStyle/>
        <a:p>
          <a:endParaRPr lang="en-US"/>
        </a:p>
      </dgm:t>
    </dgm:pt>
    <dgm:pt modelId="{643FD3C8-9818-4698-B221-06A48C824759}" type="pres">
      <dgm:prSet presAssocID="{9731D50E-1B82-4A19-9091-6772B325EB5A}" presName="node" presStyleLbl="node1" presStyleIdx="3" presStyleCnt="7" custScaleX="246423" custRadScaleRad="125241" custRadScaleInc="-710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F83F8E-2BC8-480B-9F2D-D76B4EBC02B6}" type="pres">
      <dgm:prSet presAssocID="{201582B8-8C49-40A0-8509-9AA295AF3DA2}" presName="sibTrans" presStyleLbl="sibTrans2D1" presStyleIdx="3" presStyleCnt="7"/>
      <dgm:spPr/>
      <dgm:t>
        <a:bodyPr/>
        <a:lstStyle/>
        <a:p>
          <a:endParaRPr lang="en-US"/>
        </a:p>
      </dgm:t>
    </dgm:pt>
    <dgm:pt modelId="{5B1ED135-829B-47D9-9FA7-0F84EB5380DB}" type="pres">
      <dgm:prSet presAssocID="{201582B8-8C49-40A0-8509-9AA295AF3DA2}" presName="connectorText" presStyleLbl="sibTrans2D1" presStyleIdx="3" presStyleCnt="7"/>
      <dgm:spPr/>
      <dgm:t>
        <a:bodyPr/>
        <a:lstStyle/>
        <a:p>
          <a:endParaRPr lang="en-US"/>
        </a:p>
      </dgm:t>
    </dgm:pt>
    <dgm:pt modelId="{AC1070AE-54F4-4279-801C-9490C046AFA7}" type="pres">
      <dgm:prSet presAssocID="{A067D688-BC0B-4229-BCF6-2A14E25C62EF}" presName="node" presStyleLbl="node1" presStyleIdx="4" presStyleCnt="7" custScaleX="246423" custRadScaleRad="125242" custRadScaleInc="710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9652E7-2439-4429-B016-7DC53E04FD70}" type="pres">
      <dgm:prSet presAssocID="{F7AC60F5-E77E-42FE-AC13-29F43E0011E6}" presName="sibTrans" presStyleLbl="sibTrans2D1" presStyleIdx="4" presStyleCnt="7"/>
      <dgm:spPr/>
      <dgm:t>
        <a:bodyPr/>
        <a:lstStyle/>
        <a:p>
          <a:endParaRPr lang="en-US"/>
        </a:p>
      </dgm:t>
    </dgm:pt>
    <dgm:pt modelId="{50BF8F90-E88F-4F37-8C6C-51AF438E8E79}" type="pres">
      <dgm:prSet presAssocID="{F7AC60F5-E77E-42FE-AC13-29F43E0011E6}" presName="connectorText" presStyleLbl="sibTrans2D1" presStyleIdx="4" presStyleCnt="7"/>
      <dgm:spPr/>
      <dgm:t>
        <a:bodyPr/>
        <a:lstStyle/>
        <a:p>
          <a:endParaRPr lang="en-US"/>
        </a:p>
      </dgm:t>
    </dgm:pt>
    <dgm:pt modelId="{504F4845-0E97-4C8D-91E5-0988618E466C}" type="pres">
      <dgm:prSet presAssocID="{6F67A2CA-7111-439D-9072-66F39D01CE1C}" presName="node" presStyleLbl="node1" presStyleIdx="5" presStyleCnt="7" custScaleX="246423" custRadScaleRad="171905" custRadScaleInc="210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FCE18F-02E2-42E6-AF70-5EC312063F2B}" type="pres">
      <dgm:prSet presAssocID="{B7D3153F-FE6E-4817-A028-C02D4CCBB9E5}" presName="sibTrans" presStyleLbl="sibTrans2D1" presStyleIdx="5" presStyleCnt="7"/>
      <dgm:spPr/>
      <dgm:t>
        <a:bodyPr/>
        <a:lstStyle/>
        <a:p>
          <a:endParaRPr lang="en-US"/>
        </a:p>
      </dgm:t>
    </dgm:pt>
    <dgm:pt modelId="{9B842F8F-8B2B-45ED-8AE4-C7E97FC2FD87}" type="pres">
      <dgm:prSet presAssocID="{B7D3153F-FE6E-4817-A028-C02D4CCBB9E5}" presName="connectorText" presStyleLbl="sibTrans2D1" presStyleIdx="5" presStyleCnt="7"/>
      <dgm:spPr/>
      <dgm:t>
        <a:bodyPr/>
        <a:lstStyle/>
        <a:p>
          <a:endParaRPr lang="en-US"/>
        </a:p>
      </dgm:t>
    </dgm:pt>
    <dgm:pt modelId="{CDF4C6D8-0147-4262-B1D8-5DB04C962C1F}" type="pres">
      <dgm:prSet presAssocID="{B386CE2D-20FE-4B99-95EF-60D01CA2A054}" presName="node" presStyleLbl="node1" presStyleIdx="6" presStyleCnt="7" custScaleX="246423" custRadScaleRad="161824" custRadScaleInc="-650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009FAA-E9C5-45F8-9F02-15ABE709218B}" type="pres">
      <dgm:prSet presAssocID="{03D37D9E-7958-4F74-8F4C-6EC4B1E53F44}" presName="sibTrans" presStyleLbl="sibTrans2D1" presStyleIdx="6" presStyleCnt="7"/>
      <dgm:spPr/>
      <dgm:t>
        <a:bodyPr/>
        <a:lstStyle/>
        <a:p>
          <a:endParaRPr lang="en-US"/>
        </a:p>
      </dgm:t>
    </dgm:pt>
    <dgm:pt modelId="{62B49386-DAF3-4C36-A5AC-9304B6FEB8C7}" type="pres">
      <dgm:prSet presAssocID="{03D37D9E-7958-4F74-8F4C-6EC4B1E53F44}" presName="connectorText" presStyleLbl="sibTrans2D1" presStyleIdx="6" presStyleCnt="7"/>
      <dgm:spPr/>
      <dgm:t>
        <a:bodyPr/>
        <a:lstStyle/>
        <a:p>
          <a:endParaRPr lang="en-US"/>
        </a:p>
      </dgm:t>
    </dgm:pt>
  </dgm:ptLst>
  <dgm:cxnLst>
    <dgm:cxn modelId="{80D554AF-98A8-40B5-BB31-6089352DA17F}" type="presOf" srcId="{B7D3153F-FE6E-4817-A028-C02D4CCBB9E5}" destId="{BCFCE18F-02E2-42E6-AF70-5EC312063F2B}" srcOrd="0" destOrd="0" presId="urn:microsoft.com/office/officeart/2005/8/layout/cycle2"/>
    <dgm:cxn modelId="{75E4373A-7B7A-4403-A31F-88652A1C41B5}" type="presOf" srcId="{8B5C2733-5700-44EB-B5FF-9B01CC975A2D}" destId="{515CDD3C-297B-41C2-A720-32D00FE71386}" srcOrd="0" destOrd="0" presId="urn:microsoft.com/office/officeart/2005/8/layout/cycle2"/>
    <dgm:cxn modelId="{786626F9-5260-4286-AB17-04620754090C}" type="presOf" srcId="{B386CE2D-20FE-4B99-95EF-60D01CA2A054}" destId="{CDF4C6D8-0147-4262-B1D8-5DB04C962C1F}" srcOrd="0" destOrd="0" presId="urn:microsoft.com/office/officeart/2005/8/layout/cycle2"/>
    <dgm:cxn modelId="{B9C9921A-8EB0-4203-87B4-F6647000BF97}" type="presOf" srcId="{A067D688-BC0B-4229-BCF6-2A14E25C62EF}" destId="{AC1070AE-54F4-4279-801C-9490C046AFA7}" srcOrd="0" destOrd="0" presId="urn:microsoft.com/office/officeart/2005/8/layout/cycle2"/>
    <dgm:cxn modelId="{20B9CD0F-3D4D-4864-ACE1-215983655DB4}" srcId="{D2B7E377-A075-4CF9-86E1-DA7D7137C2DC}" destId="{B386CE2D-20FE-4B99-95EF-60D01CA2A054}" srcOrd="6" destOrd="0" parTransId="{E77C4510-13B4-4901-A5FE-0F0CF20D9342}" sibTransId="{03D37D9E-7958-4F74-8F4C-6EC4B1E53F44}"/>
    <dgm:cxn modelId="{21FE5236-C009-4DF8-93B6-9F3DA734E73B}" srcId="{D2B7E377-A075-4CF9-86E1-DA7D7137C2DC}" destId="{6F67A2CA-7111-439D-9072-66F39D01CE1C}" srcOrd="5" destOrd="0" parTransId="{03B3BCAB-1429-4B9E-B62F-6A7E1CD8ECB8}" sibTransId="{B7D3153F-FE6E-4817-A028-C02D4CCBB9E5}"/>
    <dgm:cxn modelId="{3FB00E40-98BB-4E42-A49D-F2E6B0E98649}" srcId="{D2B7E377-A075-4CF9-86E1-DA7D7137C2DC}" destId="{9731D50E-1B82-4A19-9091-6772B325EB5A}" srcOrd="3" destOrd="0" parTransId="{B5668DFF-B22B-4E18-A45F-56D530344CF3}" sibTransId="{201582B8-8C49-40A0-8509-9AA295AF3DA2}"/>
    <dgm:cxn modelId="{A72382D6-03B6-43F6-AAD8-3537B9424EA8}" type="presOf" srcId="{559A472D-781F-4FB6-B62D-3C350E0889EE}" destId="{FD71980C-B279-4B7C-9C9C-972250EF9F9E}" srcOrd="0" destOrd="0" presId="urn:microsoft.com/office/officeart/2005/8/layout/cycle2"/>
    <dgm:cxn modelId="{C38DBD0C-7DAE-4E94-92F1-7163FEE63166}" type="presOf" srcId="{03D37D9E-7958-4F74-8F4C-6EC4B1E53F44}" destId="{62B49386-DAF3-4C36-A5AC-9304B6FEB8C7}" srcOrd="1" destOrd="0" presId="urn:microsoft.com/office/officeart/2005/8/layout/cycle2"/>
    <dgm:cxn modelId="{B45C9EE5-10A2-4DDB-AD3C-9CCCCA3F0A9F}" type="presOf" srcId="{B7D3153F-FE6E-4817-A028-C02D4CCBB9E5}" destId="{9B842F8F-8B2B-45ED-8AE4-C7E97FC2FD87}" srcOrd="1" destOrd="0" presId="urn:microsoft.com/office/officeart/2005/8/layout/cycle2"/>
    <dgm:cxn modelId="{998D9AFD-ED4B-4108-BC58-C894DBDEF344}" type="presOf" srcId="{03D37D9E-7958-4F74-8F4C-6EC4B1E53F44}" destId="{ED009FAA-E9C5-45F8-9F02-15ABE709218B}" srcOrd="0" destOrd="0" presId="urn:microsoft.com/office/officeart/2005/8/layout/cycle2"/>
    <dgm:cxn modelId="{3331C8C9-D25C-4D46-979A-938A0EDEE7D8}" type="presOf" srcId="{F7AC60F5-E77E-42FE-AC13-29F43E0011E6}" destId="{50BF8F90-E88F-4F37-8C6C-51AF438E8E79}" srcOrd="1" destOrd="0" presId="urn:microsoft.com/office/officeart/2005/8/layout/cycle2"/>
    <dgm:cxn modelId="{01B6BB56-69B8-414F-A6DC-7125F73D18D9}" type="presOf" srcId="{D2B7E377-A075-4CF9-86E1-DA7D7137C2DC}" destId="{AF9AC811-2326-44EA-A5B8-6324E105B79A}" srcOrd="0" destOrd="0" presId="urn:microsoft.com/office/officeart/2005/8/layout/cycle2"/>
    <dgm:cxn modelId="{86A0AD7C-C2ED-439A-B572-92BB0B0DE096}" type="presOf" srcId="{201582B8-8C49-40A0-8509-9AA295AF3DA2}" destId="{56F83F8E-2BC8-480B-9F2D-D76B4EBC02B6}" srcOrd="0" destOrd="0" presId="urn:microsoft.com/office/officeart/2005/8/layout/cycle2"/>
    <dgm:cxn modelId="{572ECBEA-8AE7-45B7-B26E-84A7AE43B006}" srcId="{D2B7E377-A075-4CF9-86E1-DA7D7137C2DC}" destId="{93663E23-3CCE-4DD3-9447-D8B3DC840499}" srcOrd="0" destOrd="0" parTransId="{6BB737CB-C90E-4403-9653-AD5A746360D1}" sibTransId="{2B7D89E6-E6AE-4F7E-ACC8-81D2FCE615D0}"/>
    <dgm:cxn modelId="{273B85E4-8280-4D06-A44C-86E344C0E5B8}" type="presOf" srcId="{9731D50E-1B82-4A19-9091-6772B325EB5A}" destId="{643FD3C8-9818-4698-B221-06A48C824759}" srcOrd="0" destOrd="0" presId="urn:microsoft.com/office/officeart/2005/8/layout/cycle2"/>
    <dgm:cxn modelId="{BAE2ABD4-EC3D-4C5E-B4C8-72897848368E}" type="presOf" srcId="{201582B8-8C49-40A0-8509-9AA295AF3DA2}" destId="{5B1ED135-829B-47D9-9FA7-0F84EB5380DB}" srcOrd="1" destOrd="0" presId="urn:microsoft.com/office/officeart/2005/8/layout/cycle2"/>
    <dgm:cxn modelId="{8634BD19-0491-4973-B1DD-0C5ED1386141}" type="presOf" srcId="{907CDA14-424F-4864-98EF-A70904E4EFC4}" destId="{5B6189B6-0276-4715-8800-13DCDB65C262}" srcOrd="1" destOrd="0" presId="urn:microsoft.com/office/officeart/2005/8/layout/cycle2"/>
    <dgm:cxn modelId="{4CFA80E9-1B42-4172-BA5F-DFDCE53AA18D}" type="presOf" srcId="{907CDA14-424F-4864-98EF-A70904E4EFC4}" destId="{2FB02F6E-DEA0-4CD2-8049-5584DE6C67A5}" srcOrd="0" destOrd="0" presId="urn:microsoft.com/office/officeart/2005/8/layout/cycle2"/>
    <dgm:cxn modelId="{A14250C3-48EE-4F2F-88AC-55EE5526D150}" type="presOf" srcId="{6F67A2CA-7111-439D-9072-66F39D01CE1C}" destId="{504F4845-0E97-4C8D-91E5-0988618E466C}" srcOrd="0" destOrd="0" presId="urn:microsoft.com/office/officeart/2005/8/layout/cycle2"/>
    <dgm:cxn modelId="{4B6DDCF3-C7CE-48E1-A6B7-268F8594A434}" type="presOf" srcId="{2B7D89E6-E6AE-4F7E-ACC8-81D2FCE615D0}" destId="{EB56072A-6202-40FB-A83F-5E8156200C4E}" srcOrd="0" destOrd="0" presId="urn:microsoft.com/office/officeart/2005/8/layout/cycle2"/>
    <dgm:cxn modelId="{5088E886-A1DA-4B6A-8122-651655417CB4}" type="presOf" srcId="{F7AC60F5-E77E-42FE-AC13-29F43E0011E6}" destId="{099652E7-2439-4429-B016-7DC53E04FD70}" srcOrd="0" destOrd="0" presId="urn:microsoft.com/office/officeart/2005/8/layout/cycle2"/>
    <dgm:cxn modelId="{2841E001-7A5D-4C63-A8FB-E950DAF6E0E2}" type="presOf" srcId="{93663E23-3CCE-4DD3-9447-D8B3DC840499}" destId="{9F217FA4-29CA-4F4A-B0C0-69B481C62400}" srcOrd="0" destOrd="0" presId="urn:microsoft.com/office/officeart/2005/8/layout/cycle2"/>
    <dgm:cxn modelId="{F4D5674C-4862-4423-8426-028B3C83A90F}" srcId="{D2B7E377-A075-4CF9-86E1-DA7D7137C2DC}" destId="{559A472D-781F-4FB6-B62D-3C350E0889EE}" srcOrd="2" destOrd="0" parTransId="{43249E43-3E15-4CF1-B8D6-0812535B7DC5}" sibTransId="{907CDA14-424F-4864-98EF-A70904E4EFC4}"/>
    <dgm:cxn modelId="{1667031D-1E51-4220-82DA-CB7F77AA0B3E}" type="presOf" srcId="{3713D3FD-5332-4633-AC72-6B272A4BA1C4}" destId="{D4EC8EA3-4853-4824-A20B-92F5DDB55C80}" srcOrd="1" destOrd="0" presId="urn:microsoft.com/office/officeart/2005/8/layout/cycle2"/>
    <dgm:cxn modelId="{7CA974D5-6459-4A1C-8D4A-57C93BDAAD79}" srcId="{D2B7E377-A075-4CF9-86E1-DA7D7137C2DC}" destId="{8B5C2733-5700-44EB-B5FF-9B01CC975A2D}" srcOrd="1" destOrd="0" parTransId="{A2E6087D-E715-4CDF-ACA4-3BF0045ACEB2}" sibTransId="{3713D3FD-5332-4633-AC72-6B272A4BA1C4}"/>
    <dgm:cxn modelId="{45E74B27-A72F-4277-B050-DF61442A4895}" srcId="{D2B7E377-A075-4CF9-86E1-DA7D7137C2DC}" destId="{A067D688-BC0B-4229-BCF6-2A14E25C62EF}" srcOrd="4" destOrd="0" parTransId="{7C83CB69-F6CB-4AAF-9A06-1D133D63320F}" sibTransId="{F7AC60F5-E77E-42FE-AC13-29F43E0011E6}"/>
    <dgm:cxn modelId="{CC196D7E-3E0D-474D-9985-8B3F0347EA33}" type="presOf" srcId="{3713D3FD-5332-4633-AC72-6B272A4BA1C4}" destId="{87F50F59-B5DC-4193-B0CB-9EA8E01A027B}" srcOrd="0" destOrd="0" presId="urn:microsoft.com/office/officeart/2005/8/layout/cycle2"/>
    <dgm:cxn modelId="{A6574B3B-C0F7-419E-9A60-1022791C4F09}" type="presOf" srcId="{2B7D89E6-E6AE-4F7E-ACC8-81D2FCE615D0}" destId="{9D9C3B38-C440-4E78-A768-1031E173470F}" srcOrd="1" destOrd="0" presId="urn:microsoft.com/office/officeart/2005/8/layout/cycle2"/>
    <dgm:cxn modelId="{A59B18AF-E098-403A-BD83-0EF4DD82275F}" type="presParOf" srcId="{AF9AC811-2326-44EA-A5B8-6324E105B79A}" destId="{9F217FA4-29CA-4F4A-B0C0-69B481C62400}" srcOrd="0" destOrd="0" presId="urn:microsoft.com/office/officeart/2005/8/layout/cycle2"/>
    <dgm:cxn modelId="{101B9935-F1D6-4647-A358-A3DC9D7242DB}" type="presParOf" srcId="{AF9AC811-2326-44EA-A5B8-6324E105B79A}" destId="{EB56072A-6202-40FB-A83F-5E8156200C4E}" srcOrd="1" destOrd="0" presId="urn:microsoft.com/office/officeart/2005/8/layout/cycle2"/>
    <dgm:cxn modelId="{21B0DE39-FB4F-4FA2-B1A7-24E8905B632A}" type="presParOf" srcId="{EB56072A-6202-40FB-A83F-5E8156200C4E}" destId="{9D9C3B38-C440-4E78-A768-1031E173470F}" srcOrd="0" destOrd="0" presId="urn:microsoft.com/office/officeart/2005/8/layout/cycle2"/>
    <dgm:cxn modelId="{518F02D0-401F-49AC-A977-8DBEBA254C97}" type="presParOf" srcId="{AF9AC811-2326-44EA-A5B8-6324E105B79A}" destId="{515CDD3C-297B-41C2-A720-32D00FE71386}" srcOrd="2" destOrd="0" presId="urn:microsoft.com/office/officeart/2005/8/layout/cycle2"/>
    <dgm:cxn modelId="{02276022-2CBF-4C12-B634-8E93BCCDBA0B}" type="presParOf" srcId="{AF9AC811-2326-44EA-A5B8-6324E105B79A}" destId="{87F50F59-B5DC-4193-B0CB-9EA8E01A027B}" srcOrd="3" destOrd="0" presId="urn:microsoft.com/office/officeart/2005/8/layout/cycle2"/>
    <dgm:cxn modelId="{173B31E3-33BA-4A2D-8969-E68D87FBA09A}" type="presParOf" srcId="{87F50F59-B5DC-4193-B0CB-9EA8E01A027B}" destId="{D4EC8EA3-4853-4824-A20B-92F5DDB55C80}" srcOrd="0" destOrd="0" presId="urn:microsoft.com/office/officeart/2005/8/layout/cycle2"/>
    <dgm:cxn modelId="{E0A170F5-5A59-4CF1-82D4-2AFBE720EC65}" type="presParOf" srcId="{AF9AC811-2326-44EA-A5B8-6324E105B79A}" destId="{FD71980C-B279-4B7C-9C9C-972250EF9F9E}" srcOrd="4" destOrd="0" presId="urn:microsoft.com/office/officeart/2005/8/layout/cycle2"/>
    <dgm:cxn modelId="{79CB4FEE-2A83-4591-894E-CC95C0E25121}" type="presParOf" srcId="{AF9AC811-2326-44EA-A5B8-6324E105B79A}" destId="{2FB02F6E-DEA0-4CD2-8049-5584DE6C67A5}" srcOrd="5" destOrd="0" presId="urn:microsoft.com/office/officeart/2005/8/layout/cycle2"/>
    <dgm:cxn modelId="{867D17CD-028C-4FF7-8A1B-8D2FB1182CA7}" type="presParOf" srcId="{2FB02F6E-DEA0-4CD2-8049-5584DE6C67A5}" destId="{5B6189B6-0276-4715-8800-13DCDB65C262}" srcOrd="0" destOrd="0" presId="urn:microsoft.com/office/officeart/2005/8/layout/cycle2"/>
    <dgm:cxn modelId="{AC347AD9-6A12-4A4C-BC36-752881771232}" type="presParOf" srcId="{AF9AC811-2326-44EA-A5B8-6324E105B79A}" destId="{643FD3C8-9818-4698-B221-06A48C824759}" srcOrd="6" destOrd="0" presId="urn:microsoft.com/office/officeart/2005/8/layout/cycle2"/>
    <dgm:cxn modelId="{4F7B04CF-19E3-4E44-B199-CDEDB46058CC}" type="presParOf" srcId="{AF9AC811-2326-44EA-A5B8-6324E105B79A}" destId="{56F83F8E-2BC8-480B-9F2D-D76B4EBC02B6}" srcOrd="7" destOrd="0" presId="urn:microsoft.com/office/officeart/2005/8/layout/cycle2"/>
    <dgm:cxn modelId="{B4BA7149-A287-4AE6-8BB5-9065A4F575EE}" type="presParOf" srcId="{56F83F8E-2BC8-480B-9F2D-D76B4EBC02B6}" destId="{5B1ED135-829B-47D9-9FA7-0F84EB5380DB}" srcOrd="0" destOrd="0" presId="urn:microsoft.com/office/officeart/2005/8/layout/cycle2"/>
    <dgm:cxn modelId="{C041DB78-E9C5-4684-A742-FCF6B08554E9}" type="presParOf" srcId="{AF9AC811-2326-44EA-A5B8-6324E105B79A}" destId="{AC1070AE-54F4-4279-801C-9490C046AFA7}" srcOrd="8" destOrd="0" presId="urn:microsoft.com/office/officeart/2005/8/layout/cycle2"/>
    <dgm:cxn modelId="{A5964E47-D684-45B0-B531-7B29750A988A}" type="presParOf" srcId="{AF9AC811-2326-44EA-A5B8-6324E105B79A}" destId="{099652E7-2439-4429-B016-7DC53E04FD70}" srcOrd="9" destOrd="0" presId="urn:microsoft.com/office/officeart/2005/8/layout/cycle2"/>
    <dgm:cxn modelId="{429CF28E-4645-45CC-9358-A10123B8B08A}" type="presParOf" srcId="{099652E7-2439-4429-B016-7DC53E04FD70}" destId="{50BF8F90-E88F-4F37-8C6C-51AF438E8E79}" srcOrd="0" destOrd="0" presId="urn:microsoft.com/office/officeart/2005/8/layout/cycle2"/>
    <dgm:cxn modelId="{DEA3AF93-AF11-42BE-A6A7-A9C96D89292F}" type="presParOf" srcId="{AF9AC811-2326-44EA-A5B8-6324E105B79A}" destId="{504F4845-0E97-4C8D-91E5-0988618E466C}" srcOrd="10" destOrd="0" presId="urn:microsoft.com/office/officeart/2005/8/layout/cycle2"/>
    <dgm:cxn modelId="{068E2D3D-B09C-49A7-8398-3FAE642D0188}" type="presParOf" srcId="{AF9AC811-2326-44EA-A5B8-6324E105B79A}" destId="{BCFCE18F-02E2-42E6-AF70-5EC312063F2B}" srcOrd="11" destOrd="0" presId="urn:microsoft.com/office/officeart/2005/8/layout/cycle2"/>
    <dgm:cxn modelId="{C89A3A2A-DF51-426D-A75A-F97B3B723602}" type="presParOf" srcId="{BCFCE18F-02E2-42E6-AF70-5EC312063F2B}" destId="{9B842F8F-8B2B-45ED-8AE4-C7E97FC2FD87}" srcOrd="0" destOrd="0" presId="urn:microsoft.com/office/officeart/2005/8/layout/cycle2"/>
    <dgm:cxn modelId="{17640253-5A23-4C2A-AE9D-45352865CB1E}" type="presParOf" srcId="{AF9AC811-2326-44EA-A5B8-6324E105B79A}" destId="{CDF4C6D8-0147-4262-B1D8-5DB04C962C1F}" srcOrd="12" destOrd="0" presId="urn:microsoft.com/office/officeart/2005/8/layout/cycle2"/>
    <dgm:cxn modelId="{34FC8730-ABAE-4CC6-A472-289E668031F1}" type="presParOf" srcId="{AF9AC811-2326-44EA-A5B8-6324E105B79A}" destId="{ED009FAA-E9C5-45F8-9F02-15ABE709218B}" srcOrd="13" destOrd="0" presId="urn:microsoft.com/office/officeart/2005/8/layout/cycle2"/>
    <dgm:cxn modelId="{5A56852C-C8CB-4B1D-9C7F-ADAE3BC8661D}" type="presParOf" srcId="{ED009FAA-E9C5-45F8-9F02-15ABE709218B}" destId="{62B49386-DAF3-4C36-A5AC-9304B6FEB8C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217FA4-29CA-4F4A-B0C0-69B481C62400}">
      <dsp:nvSpPr>
        <dsp:cNvPr id="0" name=""/>
        <dsp:cNvSpPr/>
      </dsp:nvSpPr>
      <dsp:spPr>
        <a:xfrm>
          <a:off x="3405745" y="674"/>
          <a:ext cx="2332509" cy="94654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Oriëntatie</a:t>
          </a:r>
          <a:endParaRPr lang="en-US" sz="1600" kern="1200" dirty="0"/>
        </a:p>
      </dsp:txBody>
      <dsp:txXfrm>
        <a:off x="3747333" y="139292"/>
        <a:ext cx="1649333" cy="669310"/>
      </dsp:txXfrm>
    </dsp:sp>
    <dsp:sp modelId="{EB56072A-6202-40FB-A83F-5E8156200C4E}">
      <dsp:nvSpPr>
        <dsp:cNvPr id="0" name=""/>
        <dsp:cNvSpPr/>
      </dsp:nvSpPr>
      <dsp:spPr>
        <a:xfrm rot="900668">
          <a:off x="5647824" y="638620"/>
          <a:ext cx="267844" cy="31945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5649195" y="692106"/>
        <a:ext cx="187491" cy="191675"/>
      </dsp:txXfrm>
    </dsp:sp>
    <dsp:sp modelId="{515CDD3C-297B-41C2-A720-32D00FE71386}">
      <dsp:nvSpPr>
        <dsp:cNvPr id="0" name=""/>
        <dsp:cNvSpPr/>
      </dsp:nvSpPr>
      <dsp:spPr>
        <a:xfrm>
          <a:off x="5839883" y="653406"/>
          <a:ext cx="2332509" cy="94654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Theorievorming</a:t>
          </a:r>
          <a:endParaRPr lang="en-US" sz="1600" kern="1200" dirty="0"/>
        </a:p>
      </dsp:txBody>
      <dsp:txXfrm>
        <a:off x="6181471" y="792024"/>
        <a:ext cx="1649333" cy="669310"/>
      </dsp:txXfrm>
    </dsp:sp>
    <dsp:sp modelId="{87F50F59-B5DC-4193-B0CB-9EA8E01A027B}">
      <dsp:nvSpPr>
        <dsp:cNvPr id="0" name=""/>
        <dsp:cNvSpPr/>
      </dsp:nvSpPr>
      <dsp:spPr>
        <a:xfrm rot="4504782">
          <a:off x="7072031" y="1636424"/>
          <a:ext cx="224987" cy="31945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7097090" y="1667706"/>
        <a:ext cx="157491" cy="191675"/>
      </dsp:txXfrm>
    </dsp:sp>
    <dsp:sp modelId="{FD71980C-B279-4B7C-9C9C-972250EF9F9E}">
      <dsp:nvSpPr>
        <dsp:cNvPr id="0" name=""/>
        <dsp:cNvSpPr/>
      </dsp:nvSpPr>
      <dsp:spPr>
        <a:xfrm>
          <a:off x="6199936" y="2004660"/>
          <a:ext cx="2332509" cy="94654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Ontwerpplan</a:t>
          </a:r>
          <a:endParaRPr lang="en-US" sz="1600" kern="1200" dirty="0"/>
        </a:p>
      </dsp:txBody>
      <dsp:txXfrm>
        <a:off x="6541524" y="2143278"/>
        <a:ext cx="1649333" cy="669310"/>
      </dsp:txXfrm>
    </dsp:sp>
    <dsp:sp modelId="{2FB02F6E-DEA0-4CD2-8049-5584DE6C67A5}">
      <dsp:nvSpPr>
        <dsp:cNvPr id="0" name=""/>
        <dsp:cNvSpPr/>
      </dsp:nvSpPr>
      <dsp:spPr>
        <a:xfrm rot="8453655">
          <a:off x="6575573" y="2870277"/>
          <a:ext cx="222863" cy="31945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10800000">
        <a:off x="6634943" y="2913083"/>
        <a:ext cx="156004" cy="191675"/>
      </dsp:txXfrm>
    </dsp:sp>
    <dsp:sp modelId="{643FD3C8-9818-4698-B221-06A48C824759}">
      <dsp:nvSpPr>
        <dsp:cNvPr id="0" name=""/>
        <dsp:cNvSpPr/>
      </dsp:nvSpPr>
      <dsp:spPr>
        <a:xfrm>
          <a:off x="4831774" y="3116763"/>
          <a:ext cx="2332509" cy="94654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Experiment</a:t>
          </a:r>
          <a:endParaRPr lang="en-US" sz="1600" kern="1200" dirty="0"/>
        </a:p>
      </dsp:txBody>
      <dsp:txXfrm>
        <a:off x="5173362" y="3255381"/>
        <a:ext cx="1649333" cy="669310"/>
      </dsp:txXfrm>
    </dsp:sp>
    <dsp:sp modelId="{56F83F8E-2BC8-480B-9F2D-D76B4EBC02B6}">
      <dsp:nvSpPr>
        <dsp:cNvPr id="0" name=""/>
        <dsp:cNvSpPr/>
      </dsp:nvSpPr>
      <dsp:spPr>
        <a:xfrm rot="10799978">
          <a:off x="4442109" y="3430316"/>
          <a:ext cx="275363" cy="31945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10800000">
        <a:off x="4524718" y="3494208"/>
        <a:ext cx="192754" cy="191675"/>
      </dsp:txXfrm>
    </dsp:sp>
    <dsp:sp modelId="{AC1070AE-54F4-4279-801C-9490C046AFA7}">
      <dsp:nvSpPr>
        <dsp:cNvPr id="0" name=""/>
        <dsp:cNvSpPr/>
      </dsp:nvSpPr>
      <dsp:spPr>
        <a:xfrm>
          <a:off x="1979711" y="3116782"/>
          <a:ext cx="2332509" cy="94654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Verwerking</a:t>
          </a:r>
          <a:endParaRPr lang="en-US" sz="1600" kern="1200" dirty="0"/>
        </a:p>
      </dsp:txBody>
      <dsp:txXfrm>
        <a:off x="2321299" y="3255400"/>
        <a:ext cx="1649333" cy="669310"/>
      </dsp:txXfrm>
    </dsp:sp>
    <dsp:sp modelId="{099652E7-2439-4429-B016-7DC53E04FD70}">
      <dsp:nvSpPr>
        <dsp:cNvPr id="0" name=""/>
        <dsp:cNvSpPr/>
      </dsp:nvSpPr>
      <dsp:spPr>
        <a:xfrm rot="13146379">
          <a:off x="2355345" y="2878243"/>
          <a:ext cx="222872" cy="31945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10800000">
        <a:off x="2414718" y="2963222"/>
        <a:ext cx="156010" cy="191675"/>
      </dsp:txXfrm>
    </dsp:sp>
    <dsp:sp modelId="{504F4845-0E97-4C8D-91E5-0988618E466C}">
      <dsp:nvSpPr>
        <dsp:cNvPr id="0" name=""/>
        <dsp:cNvSpPr/>
      </dsp:nvSpPr>
      <dsp:spPr>
        <a:xfrm>
          <a:off x="611553" y="2004660"/>
          <a:ext cx="2332509" cy="94654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Rapportage</a:t>
          </a:r>
          <a:endParaRPr lang="en-US" sz="1600" kern="1200" dirty="0"/>
        </a:p>
      </dsp:txBody>
      <dsp:txXfrm>
        <a:off x="953141" y="2143278"/>
        <a:ext cx="1649333" cy="669310"/>
      </dsp:txXfrm>
    </dsp:sp>
    <dsp:sp modelId="{BCFCE18F-02E2-42E6-AF70-5EC312063F2B}">
      <dsp:nvSpPr>
        <dsp:cNvPr id="0" name=""/>
        <dsp:cNvSpPr/>
      </dsp:nvSpPr>
      <dsp:spPr>
        <a:xfrm rot="17027746">
          <a:off x="1830492" y="1648720"/>
          <a:ext cx="223409" cy="31945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1856012" y="1745157"/>
        <a:ext cx="156386" cy="191675"/>
      </dsp:txXfrm>
    </dsp:sp>
    <dsp:sp modelId="{CDF4C6D8-0147-4262-B1D8-5DB04C962C1F}">
      <dsp:nvSpPr>
        <dsp:cNvPr id="0" name=""/>
        <dsp:cNvSpPr/>
      </dsp:nvSpPr>
      <dsp:spPr>
        <a:xfrm>
          <a:off x="943346" y="653411"/>
          <a:ext cx="2332509" cy="94654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Presentatie</a:t>
          </a:r>
          <a:endParaRPr lang="en-US" sz="1600" kern="1200" dirty="0"/>
        </a:p>
      </dsp:txBody>
      <dsp:txXfrm>
        <a:off x="1284934" y="792029"/>
        <a:ext cx="1649333" cy="669310"/>
      </dsp:txXfrm>
    </dsp:sp>
    <dsp:sp modelId="{ED009FAA-E9C5-45F8-9F02-15ABE709218B}">
      <dsp:nvSpPr>
        <dsp:cNvPr id="0" name=""/>
        <dsp:cNvSpPr/>
      </dsp:nvSpPr>
      <dsp:spPr>
        <a:xfrm rot="20709203">
          <a:off x="3193447" y="642612"/>
          <a:ext cx="279417" cy="319459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3194846" y="717243"/>
        <a:ext cx="195592" cy="1916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D636C07-7E76-46D3-B86B-6AF7C60E533E}" type="datetimeFigureOut">
              <a:rPr lang="nl-NL" smtClean="0"/>
              <a:t>21-6-2014</a:t>
            </a:fld>
            <a:endParaRPr lang="nl-N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9096D49-DAE3-40DE-93E0-41688E0A5016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36C07-7E76-46D3-B86B-6AF7C60E533E}" type="datetimeFigureOut">
              <a:rPr lang="nl-NL" smtClean="0"/>
              <a:t>21-6-2014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96D49-DAE3-40DE-93E0-41688E0A5016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36C07-7E76-46D3-B86B-6AF7C60E533E}" type="datetimeFigureOut">
              <a:rPr lang="nl-NL" smtClean="0"/>
              <a:t>21-6-2014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96D49-DAE3-40DE-93E0-41688E0A5016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36C07-7E76-46D3-B86B-6AF7C60E533E}" type="datetimeFigureOut">
              <a:rPr lang="nl-NL" smtClean="0"/>
              <a:t>21-6-2014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96D49-DAE3-40DE-93E0-41688E0A5016}" type="slidenum">
              <a:rPr lang="nl-NL" smtClean="0"/>
              <a:t>‹#›</a:t>
            </a:fld>
            <a:endParaRPr lang="nl-N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36C07-7E76-46D3-B86B-6AF7C60E533E}" type="datetimeFigureOut">
              <a:rPr lang="nl-NL" smtClean="0"/>
              <a:t>21-6-2014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96D49-DAE3-40DE-93E0-41688E0A5016}" type="slidenum">
              <a:rPr lang="nl-NL" smtClean="0"/>
              <a:t>‹#›</a:t>
            </a:fld>
            <a:endParaRPr lang="nl-NL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36C07-7E76-46D3-B86B-6AF7C60E533E}" type="datetimeFigureOut">
              <a:rPr lang="nl-NL" smtClean="0"/>
              <a:t>21-6-2014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96D49-DAE3-40DE-93E0-41688E0A5016}" type="slidenum">
              <a:rPr lang="nl-NL" smtClean="0"/>
              <a:t>‹#›</a:t>
            </a:fld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36C07-7E76-46D3-B86B-6AF7C60E533E}" type="datetimeFigureOut">
              <a:rPr lang="nl-NL" smtClean="0"/>
              <a:t>21-6-2014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96D49-DAE3-40DE-93E0-41688E0A5016}" type="slidenum">
              <a:rPr lang="nl-NL" smtClean="0"/>
              <a:t>‹#›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36C07-7E76-46D3-B86B-6AF7C60E533E}" type="datetimeFigureOut">
              <a:rPr lang="nl-NL" smtClean="0"/>
              <a:t>21-6-2014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96D49-DAE3-40DE-93E0-41688E0A5016}" type="slidenum">
              <a:rPr lang="nl-NL" smtClean="0"/>
              <a:t>‹#›</a:t>
            </a:fld>
            <a:endParaRPr lang="nl-N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36C07-7E76-46D3-B86B-6AF7C60E533E}" type="datetimeFigureOut">
              <a:rPr lang="nl-NL" smtClean="0"/>
              <a:t>21-6-2014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96D49-DAE3-40DE-93E0-41688E0A5016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D636C07-7E76-46D3-B86B-6AF7C60E533E}" type="datetimeFigureOut">
              <a:rPr lang="nl-NL" smtClean="0"/>
              <a:t>21-6-2014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96D49-DAE3-40DE-93E0-41688E0A5016}" type="slidenum">
              <a:rPr lang="nl-NL" smtClean="0"/>
              <a:t>‹#›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D636C07-7E76-46D3-B86B-6AF7C60E533E}" type="datetimeFigureOut">
              <a:rPr lang="nl-NL" smtClean="0"/>
              <a:t>21-6-2014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9096D49-DAE3-40DE-93E0-41688E0A5016}" type="slidenum">
              <a:rPr lang="nl-NL" smtClean="0"/>
              <a:t>‹#›</a:t>
            </a:fld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D636C07-7E76-46D3-B86B-6AF7C60E533E}" type="datetimeFigureOut">
              <a:rPr lang="nl-NL" smtClean="0"/>
              <a:t>21-6-2014</a:t>
            </a:fld>
            <a:endParaRPr lang="nl-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9096D49-DAE3-40DE-93E0-41688E0A5016}" type="slidenum">
              <a:rPr lang="nl-NL" smtClean="0"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7231"/>
            <a:ext cx="7772400" cy="1829761"/>
          </a:xfrm>
        </p:spPr>
        <p:txBody>
          <a:bodyPr/>
          <a:lstStyle/>
          <a:p>
            <a:r>
              <a:rPr lang="en-US" dirty="0" err="1" smtClean="0"/>
              <a:t>Rapportage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6992"/>
            <a:ext cx="7772400" cy="1656184"/>
          </a:xfrm>
        </p:spPr>
        <p:txBody>
          <a:bodyPr>
            <a:normAutofit/>
          </a:bodyPr>
          <a:lstStyle/>
          <a:p>
            <a:r>
              <a:rPr lang="en-US" dirty="0" err="1" smtClean="0"/>
              <a:t>Theresialyceum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Happy Girl  by Scout - Comic style girl with A+ certificate in few colors.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878" y="692696"/>
            <a:ext cx="3618090" cy="36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9789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1"/>
          <p:cNvSpPr>
            <a:spLocks noGrp="1"/>
          </p:cNvSpPr>
          <p:nvPr>
            <p:ph idx="1"/>
          </p:nvPr>
        </p:nvSpPr>
        <p:spPr>
          <a:xfrm>
            <a:off x="1115616" y="1124744"/>
            <a:ext cx="5112664" cy="2811768"/>
          </a:xfrm>
        </p:spPr>
        <p:txBody>
          <a:bodyPr>
            <a:normAutofit/>
          </a:bodyPr>
          <a:lstStyle/>
          <a:p>
            <a:pPr marL="109728" indent="0" algn="ctr">
              <a:spcAft>
                <a:spcPts val="600"/>
              </a:spcAft>
              <a:buNone/>
            </a:pPr>
            <a:r>
              <a:rPr lang="en-US" sz="3600" b="1" dirty="0" err="1" smtClean="0"/>
              <a:t>Jullie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presentatie</a:t>
            </a:r>
            <a:r>
              <a:rPr lang="en-US" sz="3600" b="1" dirty="0" smtClean="0"/>
              <a:t>?</a:t>
            </a:r>
          </a:p>
        </p:txBody>
      </p:sp>
      <p:pic>
        <p:nvPicPr>
          <p:cNvPr id="1026" name="Picture 2" descr="Presenter by bitterjug - Male figure pointing at a screen or whiteboard as if giving a presentation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99216"/>
            <a:ext cx="7331968" cy="6342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4453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dirty="0" err="1" smtClean="0"/>
              <a:t>Presentatie</a:t>
            </a:r>
            <a:r>
              <a:rPr lang="en-US" dirty="0" smtClean="0"/>
              <a:t> </a:t>
            </a:r>
            <a:r>
              <a:rPr lang="en-US" dirty="0" err="1" smtClean="0"/>
              <a:t>voorbereiden</a:t>
            </a:r>
            <a:r>
              <a:rPr lang="en-US" dirty="0" smtClean="0"/>
              <a:t>.</a:t>
            </a:r>
          </a:p>
          <a:p>
            <a:pPr>
              <a:spcAft>
                <a:spcPts val="1200"/>
              </a:spcAft>
            </a:pPr>
            <a:r>
              <a:rPr lang="en-US" dirty="0" err="1" smtClean="0"/>
              <a:t>Verslag</a:t>
            </a:r>
            <a:r>
              <a:rPr lang="en-US" dirty="0" smtClean="0"/>
              <a:t> </a:t>
            </a:r>
            <a:r>
              <a:rPr lang="en-US" dirty="0" err="1" smtClean="0"/>
              <a:t>afmaken</a:t>
            </a:r>
            <a:r>
              <a:rPr lang="en-US" dirty="0" smtClean="0"/>
              <a:t>.</a:t>
            </a:r>
          </a:p>
          <a:p>
            <a:pPr>
              <a:spcAft>
                <a:spcPts val="1200"/>
              </a:spcAft>
            </a:pPr>
            <a:r>
              <a:rPr lang="en-US" dirty="0" err="1" smtClean="0"/>
              <a:t>Volgende</a:t>
            </a:r>
            <a:r>
              <a:rPr lang="en-US" dirty="0" smtClean="0"/>
              <a:t> </a:t>
            </a:r>
            <a:r>
              <a:rPr lang="en-US" dirty="0" err="1"/>
              <a:t>keer</a:t>
            </a:r>
            <a:r>
              <a:rPr lang="en-US" dirty="0"/>
              <a:t>: </a:t>
            </a:r>
            <a:r>
              <a:rPr lang="en-US" dirty="0" smtClean="0"/>
              <a:t>...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Voor</a:t>
            </a:r>
            <a:r>
              <a:rPr lang="en-US" dirty="0" smtClean="0"/>
              <a:t> de </a:t>
            </a:r>
            <a:r>
              <a:rPr lang="en-US" dirty="0" err="1" smtClean="0"/>
              <a:t>volgende</a:t>
            </a:r>
            <a:r>
              <a:rPr lang="en-US" dirty="0" smtClean="0"/>
              <a:t> </a:t>
            </a:r>
            <a:r>
              <a:rPr lang="en-US" smtClean="0"/>
              <a:t>keer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070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228331264"/>
              </p:ext>
            </p:extLst>
          </p:nvPr>
        </p:nvGraphicFramePr>
        <p:xfrm>
          <a:off x="0" y="1093192"/>
          <a:ext cx="9144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angle 1"/>
          <p:cNvSpPr/>
          <p:nvPr/>
        </p:nvSpPr>
        <p:spPr>
          <a:xfrm>
            <a:off x="304234" y="708226"/>
            <a:ext cx="8712968" cy="460851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987824" y="2924944"/>
            <a:ext cx="3345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dirty="0" err="1" smtClean="0"/>
              <a:t>Onderzoekscyclus</a:t>
            </a:r>
            <a:endParaRPr lang="en-US" sz="2700" dirty="0"/>
          </a:p>
        </p:txBody>
      </p:sp>
      <p:grpSp>
        <p:nvGrpSpPr>
          <p:cNvPr id="10" name="Group 9"/>
          <p:cNvGrpSpPr/>
          <p:nvPr/>
        </p:nvGrpSpPr>
        <p:grpSpPr>
          <a:xfrm>
            <a:off x="622910" y="3095914"/>
            <a:ext cx="2332509" cy="946546"/>
            <a:chOff x="6199936" y="2004660"/>
            <a:chExt cx="2332509" cy="946546"/>
          </a:xfrm>
          <a:scene3d>
            <a:camera prst="orthographicFront"/>
            <a:lightRig rig="flat" dir="t"/>
          </a:scene3d>
        </p:grpSpPr>
        <p:sp>
          <p:nvSpPr>
            <p:cNvPr id="11" name="Oval 10"/>
            <p:cNvSpPr/>
            <p:nvPr/>
          </p:nvSpPr>
          <p:spPr>
            <a:xfrm>
              <a:off x="6199936" y="2004660"/>
              <a:ext cx="2332509" cy="946546"/>
            </a:xfrm>
            <a:prstGeom prst="ellipse">
              <a:avLst/>
            </a:prstGeom>
            <a:effectLst/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Oval 4"/>
            <p:cNvSpPr/>
            <p:nvPr/>
          </p:nvSpPr>
          <p:spPr>
            <a:xfrm>
              <a:off x="6541524" y="2143278"/>
              <a:ext cx="1649333" cy="66931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20320" rIns="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err="1" smtClean="0"/>
                <a:t>Rapportage</a:t>
              </a:r>
              <a:endParaRPr lang="en-US" sz="16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20726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F217FA4-29CA-4F4A-B0C0-69B481C624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7">
                                            <p:graphicEl>
                                              <a:dgm id="{9F217FA4-29CA-4F4A-B0C0-69B481C624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B56072A-6202-40FB-A83F-5E8156200C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00"/>
                                        <p:tgtEl>
                                          <p:spTgt spid="7">
                                            <p:graphicEl>
                                              <a:dgm id="{EB56072A-6202-40FB-A83F-5E8156200C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15CDD3C-297B-41C2-A720-32D00FE713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00"/>
                                        <p:tgtEl>
                                          <p:spTgt spid="7">
                                            <p:graphicEl>
                                              <a:dgm id="{515CDD3C-297B-41C2-A720-32D00FE7138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4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7F50F59-B5DC-4193-B0CB-9EA8E01A02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00"/>
                                        <p:tgtEl>
                                          <p:spTgt spid="7">
                                            <p:graphicEl>
                                              <a:dgm id="{87F50F59-B5DC-4193-B0CB-9EA8E01A02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D71980C-B279-4B7C-9C9C-972250EF9F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00"/>
                                        <p:tgtEl>
                                          <p:spTgt spid="7">
                                            <p:graphicEl>
                                              <a:dgm id="{FD71980C-B279-4B7C-9C9C-972250EF9F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1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FB02F6E-DEA0-4CD2-8049-5584DE6C67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00"/>
                                        <p:tgtEl>
                                          <p:spTgt spid="7">
                                            <p:graphicEl>
                                              <a:dgm id="{2FB02F6E-DEA0-4CD2-8049-5584DE6C67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43FD3C8-9818-4698-B221-06A48C8247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00"/>
                                        <p:tgtEl>
                                          <p:spTgt spid="7">
                                            <p:graphicEl>
                                              <a:dgm id="{643FD3C8-9818-4698-B221-06A48C8247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8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6F83F8E-2BC8-480B-9F2D-D76B4EBC02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00"/>
                                        <p:tgtEl>
                                          <p:spTgt spid="7">
                                            <p:graphicEl>
                                              <a:dgm id="{56F83F8E-2BC8-480B-9F2D-D76B4EBC02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C1070AE-54F4-4279-801C-9490C046AF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00"/>
                                        <p:tgtEl>
                                          <p:spTgt spid="7">
                                            <p:graphicEl>
                                              <a:dgm id="{AC1070AE-54F4-4279-801C-9490C046AF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99652E7-2439-4429-B016-7DC53E04FD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00"/>
                                        <p:tgtEl>
                                          <p:spTgt spid="7">
                                            <p:graphicEl>
                                              <a:dgm id="{099652E7-2439-4429-B016-7DC53E04FD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04F4845-0E97-4C8D-91E5-0988618E46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00"/>
                                        <p:tgtEl>
                                          <p:spTgt spid="7">
                                            <p:graphicEl>
                                              <a:dgm id="{504F4845-0E97-4C8D-91E5-0988618E46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7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2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CFCE18F-02E2-42E6-AF70-5EC312063F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600"/>
                                        <p:tgtEl>
                                          <p:spTgt spid="7">
                                            <p:graphicEl>
                                              <a:dgm id="{BCFCE18F-02E2-42E6-AF70-5EC312063F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DF4C6D8-0147-4262-B1D8-5DB04C962C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600"/>
                                        <p:tgtEl>
                                          <p:spTgt spid="7">
                                            <p:graphicEl>
                                              <a:dgm id="{CDF4C6D8-0147-4262-B1D8-5DB04C962C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D009FAA-E9C5-45F8-9F02-15ABE70921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600"/>
                                        <p:tgtEl>
                                          <p:spTgt spid="7">
                                            <p:graphicEl>
                                              <a:dgm id="{ED009FAA-E9C5-45F8-9F02-15ABE70921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6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Dgm bld="one"/>
        </p:bldSub>
      </p:bldGraphic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 err="1" smtClean="0"/>
              <a:t>Introductie</a:t>
            </a:r>
            <a:r>
              <a:rPr lang="en-US" dirty="0" smtClean="0"/>
              <a:t> </a:t>
            </a:r>
            <a:r>
              <a:rPr lang="en-US" dirty="0" err="1" smtClean="0"/>
              <a:t>verslag</a:t>
            </a:r>
            <a:r>
              <a:rPr lang="en-US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Aan</a:t>
            </a:r>
            <a:r>
              <a:rPr lang="en-US" dirty="0" smtClean="0"/>
              <a:t> het </a:t>
            </a:r>
            <a:r>
              <a:rPr lang="en-US" dirty="0" err="1" smtClean="0"/>
              <a:t>verslag</a:t>
            </a:r>
            <a:r>
              <a:rPr lang="en-US" dirty="0" smtClean="0"/>
              <a:t> </a:t>
            </a:r>
            <a:r>
              <a:rPr lang="en-US" dirty="0" err="1" smtClean="0"/>
              <a:t>werken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Introductie</a:t>
            </a:r>
            <a:r>
              <a:rPr lang="en-US" dirty="0" smtClean="0"/>
              <a:t> </a:t>
            </a:r>
            <a:r>
              <a:rPr lang="en-US" dirty="0" err="1" smtClean="0"/>
              <a:t>presenteren</a:t>
            </a:r>
            <a:r>
              <a:rPr lang="en-US" dirty="0" smtClean="0"/>
              <a:t>: 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Poster.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PowerPoint, Prezi, …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Werken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de </a:t>
            </a:r>
            <a:r>
              <a:rPr lang="en-US" dirty="0" err="1" smtClean="0"/>
              <a:t>presentatie</a:t>
            </a:r>
            <a:r>
              <a:rPr lang="en-US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Voor</a:t>
            </a:r>
            <a:r>
              <a:rPr lang="en-US" dirty="0" smtClean="0"/>
              <a:t> de </a:t>
            </a:r>
            <a:r>
              <a:rPr lang="en-US" dirty="0" err="1" smtClean="0"/>
              <a:t>volgende</a:t>
            </a:r>
            <a:r>
              <a:rPr lang="en-US" dirty="0" smtClean="0"/>
              <a:t> </a:t>
            </a:r>
            <a:r>
              <a:rPr lang="en-US" dirty="0" err="1" smtClean="0"/>
              <a:t>keer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Indeling</a:t>
            </a:r>
            <a:r>
              <a:rPr lang="en-US" dirty="0" smtClean="0"/>
              <a:t> les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0500" y="3934924"/>
            <a:ext cx="23035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140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spcAft>
                <a:spcPts val="600"/>
              </a:spcAft>
              <a:buNone/>
            </a:pP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goed</a:t>
            </a:r>
            <a:r>
              <a:rPr lang="en-US" dirty="0" smtClean="0"/>
              <a:t> </a:t>
            </a:r>
            <a:r>
              <a:rPr lang="en-US" dirty="0" err="1" smtClean="0"/>
              <a:t>geschreven</a:t>
            </a:r>
            <a:r>
              <a:rPr lang="en-US" dirty="0" smtClean="0"/>
              <a:t> </a:t>
            </a:r>
            <a:r>
              <a:rPr lang="en-US" dirty="0" err="1" smtClean="0"/>
              <a:t>verslag</a:t>
            </a:r>
            <a:r>
              <a:rPr lang="en-US" dirty="0" smtClean="0"/>
              <a:t>: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Goed</a:t>
            </a:r>
            <a:r>
              <a:rPr lang="en-US" dirty="0" smtClean="0"/>
              <a:t> </a:t>
            </a:r>
            <a:r>
              <a:rPr lang="en-US" dirty="0" err="1" smtClean="0"/>
              <a:t>leesbaar</a:t>
            </a:r>
            <a:r>
              <a:rPr lang="en-US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Duidelijk</a:t>
            </a:r>
            <a:r>
              <a:rPr lang="en-US" dirty="0" smtClean="0"/>
              <a:t> en </a:t>
            </a:r>
            <a:r>
              <a:rPr lang="en-US" dirty="0" err="1" smtClean="0"/>
              <a:t>treffend</a:t>
            </a:r>
            <a:r>
              <a:rPr lang="en-US" dirty="0" smtClean="0"/>
              <a:t>.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dirty="0" smtClean="0"/>
              <a:t>Correct </a:t>
            </a:r>
            <a:r>
              <a:rPr lang="en-US" dirty="0" err="1" smtClean="0"/>
              <a:t>taalgebruik</a:t>
            </a:r>
            <a:r>
              <a:rPr lang="en-US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Controleerbaar</a:t>
            </a:r>
            <a:r>
              <a:rPr lang="en-US" dirty="0" smtClean="0"/>
              <a:t>.</a:t>
            </a:r>
          </a:p>
          <a:p>
            <a:pPr marL="109728" indent="0">
              <a:spcAft>
                <a:spcPts val="600"/>
              </a:spcAft>
              <a:buNone/>
            </a:pPr>
            <a:endParaRPr lang="en-US" sz="1200" dirty="0" smtClean="0"/>
          </a:p>
          <a:p>
            <a:pPr>
              <a:spcAft>
                <a:spcPts val="600"/>
              </a:spcAft>
            </a:pPr>
            <a:r>
              <a:rPr lang="en-US" dirty="0" err="1" smtClean="0"/>
              <a:t>Structuur</a:t>
            </a:r>
            <a:r>
              <a:rPr lang="en-US" dirty="0" smtClean="0"/>
              <a:t>?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Specifieke</a:t>
            </a:r>
            <a:r>
              <a:rPr lang="en-US" dirty="0" smtClean="0"/>
              <a:t> </a:t>
            </a:r>
            <a:r>
              <a:rPr lang="en-US" dirty="0" err="1" smtClean="0"/>
              <a:t>eisen</a:t>
            </a:r>
            <a:r>
              <a:rPr lang="en-US" dirty="0" smtClean="0"/>
              <a:t>? 		</a:t>
            </a:r>
            <a:r>
              <a:rPr lang="en-US" dirty="0" err="1" smtClean="0"/>
              <a:t>Vraag</a:t>
            </a:r>
            <a:r>
              <a:rPr lang="en-US" dirty="0" smtClean="0"/>
              <a:t> je docent!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Verslag</a:t>
            </a:r>
            <a:r>
              <a:rPr lang="en-US" dirty="0" smtClean="0"/>
              <a:t> - </a:t>
            </a:r>
            <a:r>
              <a:rPr lang="en-US" dirty="0" err="1" smtClean="0"/>
              <a:t>Introductie</a:t>
            </a:r>
            <a:endParaRPr lang="en-US" dirty="0"/>
          </a:p>
        </p:txBody>
      </p:sp>
      <p:sp>
        <p:nvSpPr>
          <p:cNvPr id="2" name="Right Arrow 1"/>
          <p:cNvSpPr/>
          <p:nvPr/>
        </p:nvSpPr>
        <p:spPr>
          <a:xfrm>
            <a:off x="4067944" y="5085184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016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nl-NL" dirty="0" smtClean="0"/>
              <a:t>Titelpagina: titel, groepsleden, datum, vak, ...</a:t>
            </a:r>
          </a:p>
          <a:p>
            <a:pPr>
              <a:spcAft>
                <a:spcPts val="600"/>
              </a:spcAft>
            </a:pPr>
            <a:r>
              <a:rPr lang="nl-NL" dirty="0" smtClean="0"/>
              <a:t>Inhoudsopgave. </a:t>
            </a:r>
          </a:p>
          <a:p>
            <a:pPr>
              <a:spcAft>
                <a:spcPts val="600"/>
              </a:spcAft>
            </a:pPr>
            <a:r>
              <a:rPr lang="nl-NL" dirty="0" smtClean="0"/>
              <a:t>Inleiding: theorievorming, onderzoeksvraag.</a:t>
            </a:r>
          </a:p>
          <a:p>
            <a:pPr>
              <a:spcAft>
                <a:spcPts val="600"/>
              </a:spcAft>
            </a:pPr>
            <a:r>
              <a:rPr lang="nl-NL" dirty="0" smtClean="0"/>
              <a:t>Ontwerpplan. </a:t>
            </a:r>
          </a:p>
          <a:p>
            <a:pPr>
              <a:spcAft>
                <a:spcPts val="600"/>
              </a:spcAft>
            </a:pPr>
            <a:r>
              <a:rPr lang="nl-NL" dirty="0" smtClean="0"/>
              <a:t>Resultaten: data verwerking.</a:t>
            </a:r>
          </a:p>
          <a:p>
            <a:pPr>
              <a:spcAft>
                <a:spcPts val="600"/>
              </a:spcAft>
            </a:pPr>
            <a:r>
              <a:rPr lang="nl-NL" dirty="0" smtClean="0"/>
              <a:t>Conclusie.</a:t>
            </a:r>
          </a:p>
          <a:p>
            <a:pPr>
              <a:spcAft>
                <a:spcPts val="600"/>
              </a:spcAft>
            </a:pPr>
            <a:r>
              <a:rPr lang="nl-NL" dirty="0" smtClean="0"/>
              <a:t>Literatuurlijst.</a:t>
            </a:r>
          </a:p>
          <a:p>
            <a:pPr>
              <a:spcAft>
                <a:spcPts val="600"/>
              </a:spcAft>
            </a:pPr>
            <a:r>
              <a:rPr lang="nl-NL" dirty="0" smtClean="0"/>
              <a:t>Bijlagen: bijv. logboek.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Verslag</a:t>
            </a:r>
            <a:r>
              <a:rPr lang="en-US" dirty="0" smtClean="0"/>
              <a:t> - </a:t>
            </a:r>
            <a:r>
              <a:rPr lang="en-US" dirty="0" err="1"/>
              <a:t>O</a:t>
            </a:r>
            <a:r>
              <a:rPr lang="en-US" dirty="0" err="1" smtClean="0"/>
              <a:t>nderdelen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109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/>
          </a:bodyPr>
          <a:lstStyle/>
          <a:p>
            <a:pPr marL="109728" indent="0" algn="ctr">
              <a:spcAft>
                <a:spcPts val="600"/>
              </a:spcAft>
              <a:buNone/>
            </a:pPr>
            <a:endParaRPr lang="en-US" sz="3600" dirty="0" smtClean="0"/>
          </a:p>
          <a:p>
            <a:pPr marL="109728" indent="0" algn="ctr">
              <a:spcAft>
                <a:spcPts val="600"/>
              </a:spcAft>
              <a:buNone/>
            </a:pPr>
            <a:endParaRPr lang="en-US" sz="3600" dirty="0"/>
          </a:p>
          <a:p>
            <a:pPr marL="109728" indent="0" algn="ctr">
              <a:spcAft>
                <a:spcPts val="600"/>
              </a:spcAft>
              <a:buNone/>
            </a:pPr>
            <a:r>
              <a:rPr lang="en-US" sz="3600" dirty="0" err="1" smtClean="0"/>
              <a:t>Jullie</a:t>
            </a:r>
            <a:r>
              <a:rPr lang="en-US" sz="3600" dirty="0" smtClean="0"/>
              <a:t> </a:t>
            </a:r>
            <a:r>
              <a:rPr lang="en-US" sz="3600" dirty="0" err="1" smtClean="0"/>
              <a:t>verslag</a:t>
            </a:r>
            <a:r>
              <a:rPr lang="en-US" sz="3600" dirty="0" smtClean="0"/>
              <a:t>?</a:t>
            </a:r>
          </a:p>
          <a:p>
            <a:pPr marL="109728" indent="0" algn="ctr">
              <a:spcAft>
                <a:spcPts val="600"/>
              </a:spcAft>
              <a:buNone/>
            </a:pPr>
            <a:endParaRPr lang="en-US" sz="3600" dirty="0" smtClean="0"/>
          </a:p>
          <a:p>
            <a:pPr marL="109728" indent="0" algn="ctr">
              <a:spcAft>
                <a:spcPts val="600"/>
              </a:spcAft>
              <a:buNone/>
            </a:pPr>
            <a:r>
              <a:rPr lang="en-US" dirty="0" smtClean="0"/>
              <a:t>(Checklist: </a:t>
            </a:r>
            <a:r>
              <a:rPr lang="en-US" dirty="0" err="1" smtClean="0"/>
              <a:t>Onderdelen</a:t>
            </a:r>
            <a:r>
              <a:rPr lang="en-US" dirty="0" smtClean="0"/>
              <a:t> </a:t>
            </a:r>
            <a:r>
              <a:rPr lang="en-US" dirty="0" err="1" smtClean="0"/>
              <a:t>verslag</a:t>
            </a:r>
            <a:r>
              <a:rPr lang="en-US" dirty="0" smtClean="0"/>
              <a:t>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Verslag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406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err="1" smtClean="0"/>
              <a:t>Goed</a:t>
            </a:r>
            <a:r>
              <a:rPr lang="en-US" dirty="0" smtClean="0"/>
              <a:t> </a:t>
            </a:r>
            <a:r>
              <a:rPr lang="en-US" dirty="0" err="1" smtClean="0"/>
              <a:t>voorbereid</a:t>
            </a:r>
            <a:r>
              <a:rPr lang="en-US" dirty="0" smtClean="0"/>
              <a:t> (</a:t>
            </a:r>
            <a:r>
              <a:rPr lang="en-US" dirty="0" err="1" smtClean="0"/>
              <a:t>inhoud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technisch</a:t>
            </a:r>
            <a:r>
              <a:rPr lang="en-US" dirty="0" smtClean="0"/>
              <a:t> in </a:t>
            </a:r>
            <a:r>
              <a:rPr lang="en-US" dirty="0" err="1" smtClean="0"/>
              <a:t>orde</a:t>
            </a:r>
            <a:r>
              <a:rPr lang="en-US" dirty="0" smtClean="0"/>
              <a:t>).</a:t>
            </a:r>
          </a:p>
          <a:p>
            <a:pPr>
              <a:spcAft>
                <a:spcPts val="600"/>
              </a:spcAft>
            </a:pPr>
            <a:r>
              <a:rPr lang="en-US" dirty="0"/>
              <a:t>Ken je </a:t>
            </a:r>
            <a:r>
              <a:rPr lang="en-US" dirty="0" err="1"/>
              <a:t>publiek</a:t>
            </a:r>
            <a:r>
              <a:rPr lang="en-US" dirty="0"/>
              <a:t> (en stem je </a:t>
            </a:r>
            <a:r>
              <a:rPr lang="en-US" dirty="0" err="1"/>
              <a:t>erop</a:t>
            </a:r>
            <a:r>
              <a:rPr lang="en-US" dirty="0"/>
              <a:t> </a:t>
            </a:r>
            <a:r>
              <a:rPr lang="en-US" dirty="0" err="1"/>
              <a:t>af</a:t>
            </a:r>
            <a:r>
              <a:rPr lang="en-US" dirty="0" smtClean="0"/>
              <a:t>).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dirty="0" err="1" smtClean="0"/>
              <a:t>Afwisselend</a:t>
            </a:r>
            <a:r>
              <a:rPr lang="en-US" dirty="0" smtClean="0"/>
              <a:t>: </a:t>
            </a:r>
            <a:r>
              <a:rPr lang="en-US" dirty="0" err="1" smtClean="0"/>
              <a:t>filmpje</a:t>
            </a:r>
            <a:r>
              <a:rPr lang="en-US" dirty="0" smtClean="0"/>
              <a:t>, humor, </a:t>
            </a:r>
            <a:r>
              <a:rPr lang="en-US" dirty="0" err="1" smtClean="0"/>
              <a:t>interactief</a:t>
            </a:r>
            <a:r>
              <a:rPr lang="en-US" dirty="0" smtClean="0"/>
              <a:t>, ...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 smtClean="0"/>
              <a:t>lang</a:t>
            </a:r>
            <a:r>
              <a:rPr lang="en-US" dirty="0" smtClean="0"/>
              <a:t> (5 </a:t>
            </a:r>
            <a:r>
              <a:rPr lang="en-US" dirty="0" err="1" smtClean="0"/>
              <a:t>minuten</a:t>
            </a:r>
            <a:r>
              <a:rPr lang="en-US" dirty="0" smtClean="0"/>
              <a:t>).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dirty="0" err="1" smtClean="0"/>
              <a:t>Enthousiast</a:t>
            </a:r>
            <a:r>
              <a:rPr lang="en-US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Oogcontact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Presenteren</a:t>
            </a:r>
            <a:r>
              <a:rPr lang="en-US" dirty="0" smtClean="0"/>
              <a:t> - </a:t>
            </a:r>
            <a:r>
              <a:rPr lang="en-US" dirty="0" err="1" smtClean="0"/>
              <a:t>Introductie</a:t>
            </a:r>
            <a:endParaRPr lang="en-US" dirty="0"/>
          </a:p>
        </p:txBody>
      </p:sp>
      <p:pic>
        <p:nvPicPr>
          <p:cNvPr id="2050" name="Picture 2" descr="Presenter by bitterjug - Male figure pointing at a screen or whiteboard as if giving a presentation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600378"/>
            <a:ext cx="3426054" cy="296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71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spcAft>
                <a:spcPts val="600"/>
              </a:spcAft>
            </a:pPr>
            <a:r>
              <a:rPr lang="nl-NL" dirty="0"/>
              <a:t>Vertel wat je gaat vertellen.</a:t>
            </a:r>
          </a:p>
          <a:p>
            <a:pPr>
              <a:spcAft>
                <a:spcPts val="600"/>
              </a:spcAft>
            </a:pPr>
            <a:r>
              <a:rPr lang="nl-NL" dirty="0"/>
              <a:t>Vertel wat je wilt vertellen.</a:t>
            </a:r>
          </a:p>
          <a:p>
            <a:pPr>
              <a:spcAft>
                <a:spcPts val="600"/>
              </a:spcAft>
            </a:pPr>
            <a:r>
              <a:rPr lang="nl-NL" dirty="0"/>
              <a:t>Vertel wat je verteld hebt.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Presenteren</a:t>
            </a:r>
            <a:r>
              <a:rPr lang="en-US" dirty="0" smtClean="0"/>
              <a:t> - </a:t>
            </a:r>
            <a:r>
              <a:rPr lang="en-US" dirty="0" err="1" smtClean="0"/>
              <a:t>Inhoud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4088" y="4005064"/>
            <a:ext cx="2743200" cy="252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097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spcAft>
                <a:spcPts val="600"/>
              </a:spcAft>
            </a:pPr>
            <a:r>
              <a:rPr lang="nl-NL" dirty="0"/>
              <a:t>PowerPoint.</a:t>
            </a:r>
          </a:p>
          <a:p>
            <a:pPr>
              <a:spcAft>
                <a:spcPts val="600"/>
              </a:spcAft>
            </a:pPr>
            <a:r>
              <a:rPr lang="nl-NL" dirty="0" err="1"/>
              <a:t>Prezi</a:t>
            </a:r>
            <a:r>
              <a:rPr lang="nl-NL" dirty="0"/>
              <a:t>.</a:t>
            </a:r>
          </a:p>
          <a:p>
            <a:pPr>
              <a:spcAft>
                <a:spcPts val="600"/>
              </a:spcAft>
            </a:pPr>
            <a:r>
              <a:rPr lang="nl-NL" dirty="0"/>
              <a:t>Poster.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Presenteren</a:t>
            </a:r>
            <a:r>
              <a:rPr lang="en-US" dirty="0" smtClean="0"/>
              <a:t> - </a:t>
            </a:r>
            <a:r>
              <a:rPr lang="en-US" dirty="0" err="1" smtClean="0"/>
              <a:t>Vorm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3968" y="2996952"/>
            <a:ext cx="4572000" cy="3579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198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665</TotalTime>
  <Words>204</Words>
  <Application>Microsoft Office PowerPoint</Application>
  <PresentationFormat>On-screen Show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Rapportage</vt:lpstr>
      <vt:lpstr>PowerPoint Presentation</vt:lpstr>
      <vt:lpstr>Indeling les</vt:lpstr>
      <vt:lpstr>Verslag - Introductie</vt:lpstr>
      <vt:lpstr>Verslag - Onderdelen</vt:lpstr>
      <vt:lpstr>Verslag</vt:lpstr>
      <vt:lpstr>Presenteren - Introductie</vt:lpstr>
      <vt:lpstr>Presenteren - Inhoud</vt:lpstr>
      <vt:lpstr>Presenteren - Vorm</vt:lpstr>
      <vt:lpstr>PowerPoint Presentation</vt:lpstr>
      <vt:lpstr>Voor de volgende keer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Ontwerpgr</dc:title>
  <dc:creator>lenka@lenka-photography.eu;M. Antheunisse</dc:creator>
  <cp:keywords>Onderzoeksvaardigheden, theorievorming, onderzoeksvraag</cp:keywords>
  <cp:lastModifiedBy>student</cp:lastModifiedBy>
  <cp:revision>62</cp:revision>
  <dcterms:created xsi:type="dcterms:W3CDTF">2014-03-23T13:27:00Z</dcterms:created>
  <dcterms:modified xsi:type="dcterms:W3CDTF">2014-06-21T08:55:35Z</dcterms:modified>
</cp:coreProperties>
</file>